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5B1E31"/>
                </a:solidFill>
              </a:defRPr>
            </a:pPr>
            <a:r>
              <a:t>7592 Sayılı Kanun Kapsamında Öğrenci Affı</a:t>
            </a:r>
          </a:p>
          <a:p>
            <a:pPr algn="ctr">
              <a:spcBef>
                <a:spcPts val="2000"/>
              </a:spcBef>
              <a:defRPr sz="1800">
                <a:solidFill>
                  <a:srgbClr val="2C3E50"/>
                </a:solidFill>
              </a:defRPr>
            </a:pPr>
            <a:r>
              <a:t>Ankara Sosyal Bilimler Üniversitesi - Bölge Çalışmaları Enstitüsü (ASBÜ BÇE)</a:t>
            </a:r>
            <a:br/>
            <a:r>
              <a:t>Lisansüstü Başvuru ve Uygulama Esasları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1. Öğrenci Affından Kimler Yararlanabilir?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09.08.2026 tarihli ve 33335 sayılı Resmî Gazete'de yayımlanan 7592 sayılı Kanun'un Geçici 85. maddesi gereğince: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09 Aralık 2026 tarihine kadar BÇE'ye bağlı yüksek lisans veya doktora programlarından her ne sebeple olursa olsun ilişiği kesilenler,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Enstitümüz bünyesinde lisansüstü programı kazandığı hâlde süresinde kayıt yaptırmayanlar af başvurusunda bulunabilir.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İlgili şartları sağlayan uluslararası öğrenciler de başvuru yapabilmektedir.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1 / 7)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2. Kimler Af Kapsamı Dışındadır?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Aşağıdaki durumlarda bulunan adaylar öğrenci affından yararlanamaz: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Terörle Mücadele Kanunu kapsamındaki suçlardan mahkûm olanlar,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Kasten öldürme, işkence, eziyet, cinsel saldırı, çocukların cinsel istismarı, uyuşturucu imal ve ticareti suçlarından mahkûm olanlar,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Sahte belge sebebiyle kaydı iptal edilenler veya kayıt sırasında sahte belge verenler,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Terör örgütlerine veya MGK'ca devlet güvenliğine karşı faaliyette bulunduğuna karar verilen yapı ve gruplarla iltisakı nedeniyle ilişiği kesilenler.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2 / 7)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3. Son Başvuru Tarihi ve Özel Durumlar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Genel Son Başvuru Tarihi: 09 Aralık 2026 mesai bitimidir. Bu tarihten sonra yapılan başvurular kesinlikle kabul edilmeyecektir.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Askerlik Görevinde Olanlar: Terhislerini takip eden 2 ay içinde başvuru yapabilirler.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Mücbir Sebepler / Sağlık: Mücbir sebebin ortadan kalktığı tarihten itibaren 1 ay içinde (heyet raporu ibrazı şartıyla 09.12.2026'ya kadar) başvuru mümkündür.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Önemli Kural: Kargo veya posta yoluyla yapılan başvurular kabul edilmemektedir.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3 /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4. Başvuru Yeri ve Şekli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Başvuru Yeri: Bölge Çalışmaları Enstitüsü Müdürlüğü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Başvuru Yöntemi: Başvurular internet üzerinden çevrimiçi (online) olarak alınmaktadır.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İstisnai Durumlar: Çevrimiçi başvuru hakkı bulunmayan veya özel statüdeki adayların şahsen ya da noter onaylı vekâletname ile başvurması gerekmektedir.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İletişim E-Posta: bce@asbu.edu.tr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4 / 7)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5. Başvuru İçin Gerekli Belgeler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Lisansüstü Başvuru Evrakları Listesi: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1. Başvuru Formu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2. Diploma (Yüksek Lisans için Lisans; Doktora için Yüksek Lisans diploması)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3. Son altı ay içinde çekilmiş 2 adet fotoğraf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4. Adli Sicil Kaydı (e-Devlet)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5. Nüfus Cüzdanı fotokopisi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6. Askerlik Durum Belgesi (Erkek adaylar için)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7. YÖKSİS kayıt belgesi (Aynı seviyede birden fazla aktif kayıt olmadığını gösterir. Tezsiz yüksek lisans hariç aynı anda birden fazla lisansüstü programda kaydı olamaz).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5 / 7)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6. İntibak, Muafiyet ve Ücret Esasları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Ders Muafiyetleri: Daha önce başarılan dersler için AKTS/kredi ve not transferi talepleri, bütün öğrenimi kapsayacak şekilde ve bir defaya mahsus olmak üzere Enstitü Yönetim Kurulu tarafından karara bağlanır.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Katkı Payı / Öğrenim Ücreti: Kayıt tarihinden önceki geçmiş yıllar için geçmişe dönük katkı payı veya öğrenim ücreti talep edilmeyecektir.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Güncel Ücretler: Dönüş yapılan 2026-2027 eğitim-öğretim yılı için belirlenen cari maliyet/öğrenim ücreti hükümleri geçerlidir.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6 /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5B1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7. İletişim ve Destek Bilgileri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45920"/>
            <a:ext cx="9997135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Ankara Sosyal Bilimler Üniversitesi</a:t>
            </a:r>
          </a:p>
          <a:p>
            <a:pPr>
              <a:spcBef>
                <a:spcPts val="500"/>
              </a:spcBef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Bölge Çalışmaları Enstitüsü Müdürlüğü (ASBÜ BÇE)</a:t>
            </a:r>
          </a:p>
          <a:p>
            <a:pPr>
              <a:spcBef>
                <a:spcPts val="500"/>
              </a:spcBef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Adres: Sümer Binası, 3. Kat, Ulus / Altındağ / Ankara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E-posta: bce@asbu.edu.tr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• Web Sitesi: https://bce.asbu.edu.tr</a:t>
            </a:r>
          </a:p>
          <a:p>
            <a:pPr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</a:p>
          <a:p>
            <a:pPr>
              <a:spcBef>
                <a:spcPts val="500"/>
              </a:spcBef>
              <a:spcAft>
                <a:spcPts val="1000"/>
              </a:spcAft>
              <a:defRPr sz="1500">
                <a:solidFill>
                  <a:srgbClr val="333333"/>
                </a:solidFill>
              </a:defRPr>
            </a:pPr>
            <a:r>
              <a:t>Başvurularınızı son güne bırakmadan çevrimiçi olarak tamamlayınız.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787878"/>
                </a:solidFill>
              </a:defRPr>
            </a:pPr>
            <a:r>
              <a:t>ASBÜ Bölge Çalışmaları Enstitüsü | Öğrenci Affı Sıkça Sorulan Sorular (Slayt 7 / 7)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